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2374900" y="2387600"/>
            <a:ext cx="19621500" cy="48768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2374900" y="7251700"/>
            <a:ext cx="19621500" cy="2057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「在此輸入名言語錄。」"/>
          <p:cNvSpPr txBox="1"/>
          <p:nvPr>
            <p:ph type="body" sz="quarter" idx="21"/>
          </p:nvPr>
        </p:nvSpPr>
        <p:spPr>
          <a:xfrm>
            <a:off x="2374900" y="6045200"/>
            <a:ext cx="19621500" cy="1117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4" name="–王大明"/>
          <p:cNvSpPr txBox="1"/>
          <p:nvPr>
            <p:ph type="body" sz="quarter" idx="22"/>
          </p:nvPr>
        </p:nvSpPr>
        <p:spPr>
          <a:xfrm>
            <a:off x="2374900" y="8953500"/>
            <a:ext cx="19621500" cy="90163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–王大明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橘色日落映襯下的吉薩金字塔"/>
          <p:cNvSpPr/>
          <p:nvPr>
            <p:ph type="pic" idx="21"/>
          </p:nvPr>
        </p:nvSpPr>
        <p:spPr>
          <a:xfrm>
            <a:off x="0" y="-1816100"/>
            <a:ext cx="24384000" cy="160889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橘色日落映襯下的吉薩金字塔"/>
          <p:cNvSpPr/>
          <p:nvPr>
            <p:ph type="pic" idx="21"/>
          </p:nvPr>
        </p:nvSpPr>
        <p:spPr>
          <a:xfrm>
            <a:off x="2273300" y="-3352800"/>
            <a:ext cx="19850100" cy="1294656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2374900" y="9080500"/>
            <a:ext cx="19621500" cy="1905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2374900" y="11010900"/>
            <a:ext cx="19621500" cy="1930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2374900" y="5143500"/>
            <a:ext cx="19621500" cy="3429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橘色日落映襯下的吉薩金字塔"/>
          <p:cNvSpPr/>
          <p:nvPr>
            <p:ph type="pic" idx="21"/>
          </p:nvPr>
        </p:nvSpPr>
        <p:spPr>
          <a:xfrm>
            <a:off x="10998200" y="1930400"/>
            <a:ext cx="15167286" cy="10007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1816100" y="1943100"/>
            <a:ext cx="10502900" cy="5626100"/>
          </a:xfrm>
          <a:prstGeom prst="rect">
            <a:avLst/>
          </a:prstGeom>
        </p:spPr>
        <p:txBody>
          <a:bodyPr anchor="b"/>
          <a:lstStyle>
            <a:lvl1pPr algn="ctr">
              <a:defRPr sz="9400">
                <a:latin typeface="+mn-lt"/>
                <a:ea typeface="+mn-ea"/>
                <a:cs typeface="+mn-cs"/>
                <a:sym typeface="Papyrus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1816100" y="7556500"/>
            <a:ext cx="10502900" cy="4216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xfrm>
            <a:off x="2374900" y="4127500"/>
            <a:ext cx="19621500" cy="8191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橘色日落映襯下的吉薩金字塔"/>
          <p:cNvSpPr/>
          <p:nvPr>
            <p:ph type="pic" sz="half" idx="21"/>
          </p:nvPr>
        </p:nvSpPr>
        <p:spPr>
          <a:xfrm>
            <a:off x="10109200" y="3606800"/>
            <a:ext cx="12472592" cy="838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2374900" y="4140200"/>
            <a:ext cx="9410700" cy="787400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/>
            </a:lvl1pPr>
            <a:lvl2pPr marL="1066800" indent="-533400">
              <a:spcBef>
                <a:spcPts val="3900"/>
              </a:spcBef>
              <a:buBlip>
                <a:blip r:embed="rId2"/>
              </a:buBlip>
              <a:defRPr sz="4200"/>
            </a:lvl2pPr>
            <a:lvl3pPr marL="1600200" indent="-533400">
              <a:spcBef>
                <a:spcPts val="3900"/>
              </a:spcBef>
              <a:buBlip>
                <a:blip r:embed="rId2"/>
              </a:buBlip>
              <a:defRPr sz="4200"/>
            </a:lvl3pPr>
            <a:lvl4pPr marL="2133600" indent="-533400">
              <a:spcBef>
                <a:spcPts val="3900"/>
              </a:spcBef>
              <a:buBlip>
                <a:blip r:embed="rId2"/>
              </a:buBlip>
              <a:defRPr sz="4200"/>
            </a:lvl4pPr>
            <a:lvl5pPr marL="2667000" indent="-5334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橘色日落映襯下的吉薩金字塔"/>
          <p:cNvSpPr/>
          <p:nvPr>
            <p:ph type="pic" sz="quarter" idx="21"/>
          </p:nvPr>
        </p:nvSpPr>
        <p:spPr>
          <a:xfrm>
            <a:off x="13487400" y="-736600"/>
            <a:ext cx="9662406" cy="6375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吉薩金字塔的特寫"/>
          <p:cNvSpPr/>
          <p:nvPr>
            <p:ph type="pic" idx="22"/>
          </p:nvPr>
        </p:nvSpPr>
        <p:spPr>
          <a:xfrm>
            <a:off x="13111577" y="4381521"/>
            <a:ext cx="9977826" cy="151527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蔚藍天空為背景，獅身人面像座落吉薩金字塔前"/>
          <p:cNvSpPr/>
          <p:nvPr>
            <p:ph type="pic" idx="23"/>
          </p:nvPr>
        </p:nvSpPr>
        <p:spPr>
          <a:xfrm>
            <a:off x="-139700" y="-25400"/>
            <a:ext cx="17310482" cy="1298497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2374900" y="1651000"/>
            <a:ext cx="19621500" cy="1041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2387600" y="889000"/>
            <a:ext cx="19621500" cy="29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993858" y="13144500"/>
            <a:ext cx="393205" cy="571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j-lt"/>
          <a:ea typeface="+mj-ea"/>
          <a:cs typeface="+mj-cs"/>
          <a:sym typeface="Geeza Pro Regular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j-lt"/>
          <a:ea typeface="+mj-ea"/>
          <a:cs typeface="+mj-cs"/>
          <a:sym typeface="Geeza Pro Regular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j-lt"/>
          <a:ea typeface="+mj-ea"/>
          <a:cs typeface="+mj-cs"/>
          <a:sym typeface="Geeza Pro Regular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j-lt"/>
          <a:ea typeface="+mj-ea"/>
          <a:cs typeface="+mj-cs"/>
          <a:sym typeface="Geeza Pro Regular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j-lt"/>
          <a:ea typeface="+mj-ea"/>
          <a:cs typeface="+mj-cs"/>
          <a:sym typeface="Geeza Pro Regular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j-lt"/>
          <a:ea typeface="+mj-ea"/>
          <a:cs typeface="+mj-cs"/>
          <a:sym typeface="Geeza Pro Regular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j-lt"/>
          <a:ea typeface="+mj-ea"/>
          <a:cs typeface="+mj-cs"/>
          <a:sym typeface="Geeza Pro Regular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j-lt"/>
          <a:ea typeface="+mj-ea"/>
          <a:cs typeface="+mj-cs"/>
          <a:sym typeface="Geeza Pro Regular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j-lt"/>
          <a:ea typeface="+mj-ea"/>
          <a:cs typeface="+mj-cs"/>
          <a:sym typeface="Geeza Pro Regular"/>
        </a:defRPr>
      </a:lvl9pPr>
    </p:titleStyle>
    <p:bodyStyle>
      <a:lvl1pPr marL="660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1320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981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2641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33020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3962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4622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5283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5943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Ubuntu安裝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89000"/>
              </a:lnSpc>
              <a:defRPr b="1" cap="all" sz="101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Ubuntu</a:t>
            </a:r>
            <a:r>
              <a:t>安裝</a:t>
            </a:r>
          </a:p>
        </p:txBody>
      </p:sp>
      <p:sp>
        <p:nvSpPr>
          <p:cNvPr id="120" name="醫資三410570190施宇倫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醫資三</a:t>
            </a:r>
            <a:r>
              <a:rPr>
                <a:latin typeface="+mj-lt"/>
                <a:ea typeface="+mj-ea"/>
                <a:cs typeface="+mj-cs"/>
                <a:sym typeface="Geeza Pro Regular"/>
              </a:rPr>
              <a:t>410570190</a:t>
            </a:r>
            <a:r>
              <a:t>施宇倫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完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完成</a:t>
            </a:r>
          </a:p>
        </p:txBody>
      </p:sp>
      <p:pic>
        <p:nvPicPr>
          <p:cNvPr id="150" name="螢幕擷取畫面 2023-09-17 174841.png" descr="螢幕擷取畫面 2023-09-17 174841.png"/>
          <p:cNvPicPr>
            <a:picLocks noChangeAspect="1"/>
          </p:cNvPicPr>
          <p:nvPr/>
        </p:nvPicPr>
        <p:blipFill>
          <a:blip r:embed="rId2">
            <a:extLst/>
          </a:blip>
          <a:srcRect l="33739" t="24374" r="33739" b="30636"/>
          <a:stretch>
            <a:fillRect/>
          </a:stretch>
        </p:blipFill>
        <p:spPr>
          <a:xfrm>
            <a:off x="8227020" y="5144293"/>
            <a:ext cx="7929836" cy="6170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點新增將放在USB裡的ubuntu iso檔新增進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5634">
              <a:defRPr sz="7700"/>
            </a:lvl1pPr>
          </a:lstStyle>
          <a:p>
            <a:pPr/>
            <a:r>
              <a:t>點新增將放在USB裡的ubuntu iso檔新增進來</a:t>
            </a:r>
          </a:p>
        </p:txBody>
      </p:sp>
      <p:pic>
        <p:nvPicPr>
          <p:cNvPr id="153" name="螢幕擷取畫面 2023-09-17 233430.png" descr="螢幕擷取畫面 2023-09-17 233430.png"/>
          <p:cNvPicPr>
            <a:picLocks noChangeAspect="1"/>
          </p:cNvPicPr>
          <p:nvPr/>
        </p:nvPicPr>
        <p:blipFill>
          <a:blip r:embed="rId2">
            <a:extLst/>
          </a:blip>
          <a:srcRect l="24636" t="23005" r="24705" b="25129"/>
          <a:stretch>
            <a:fillRect/>
          </a:stretch>
        </p:blipFill>
        <p:spPr>
          <a:xfrm>
            <a:off x="646678" y="4672607"/>
            <a:ext cx="10706724" cy="6165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螢幕擷取畫面 2023-09-17 233830.png" descr="螢幕擷取畫面 2023-09-17 233830.png"/>
          <p:cNvPicPr>
            <a:picLocks noChangeAspect="1"/>
          </p:cNvPicPr>
          <p:nvPr/>
        </p:nvPicPr>
        <p:blipFill>
          <a:blip r:embed="rId3">
            <a:extLst/>
          </a:blip>
          <a:srcRect l="24998" t="23129" r="24696" b="25204"/>
          <a:stretch>
            <a:fillRect/>
          </a:stretch>
        </p:blipFill>
        <p:spPr>
          <a:xfrm>
            <a:off x="13061594" y="4662685"/>
            <a:ext cx="10707071" cy="6185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設定名稱密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設定名稱密碼</a:t>
            </a:r>
          </a:p>
        </p:txBody>
      </p:sp>
      <p:pic>
        <p:nvPicPr>
          <p:cNvPr id="157" name="螢幕擷取畫面 2023-09-17 233924.png" descr="螢幕擷取畫面 2023-09-17 233924.png"/>
          <p:cNvPicPr>
            <a:picLocks noChangeAspect="1"/>
          </p:cNvPicPr>
          <p:nvPr/>
        </p:nvPicPr>
        <p:blipFill>
          <a:blip r:embed="rId2">
            <a:extLst/>
          </a:blip>
          <a:srcRect l="24856" t="22600" r="24856" b="25210"/>
          <a:stretch>
            <a:fillRect/>
          </a:stretch>
        </p:blipFill>
        <p:spPr>
          <a:xfrm>
            <a:off x="6060876" y="4650382"/>
            <a:ext cx="12262071" cy="7158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設定將基礎記憶體及處理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設定將基礎記憶體及處理器</a:t>
            </a:r>
          </a:p>
        </p:txBody>
      </p:sp>
      <p:pic>
        <p:nvPicPr>
          <p:cNvPr id="160" name="螢幕擷取畫面 2023-09-17 234157.png" descr="螢幕擷取畫面 2023-09-17 234157.png"/>
          <p:cNvPicPr>
            <a:picLocks noChangeAspect="1"/>
          </p:cNvPicPr>
          <p:nvPr/>
        </p:nvPicPr>
        <p:blipFill>
          <a:blip r:embed="rId2">
            <a:extLst/>
          </a:blip>
          <a:srcRect l="24819" t="23317" r="24724" b="24977"/>
          <a:stretch>
            <a:fillRect/>
          </a:stretch>
        </p:blipFill>
        <p:spPr>
          <a:xfrm>
            <a:off x="6040437" y="4683720"/>
            <a:ext cx="12303126" cy="7091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設定虛擬硬碟大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設定虛擬硬碟大小</a:t>
            </a:r>
          </a:p>
        </p:txBody>
      </p:sp>
      <p:pic>
        <p:nvPicPr>
          <p:cNvPr id="163" name="螢幕擷取畫面 2023-09-17 234223.png" descr="螢幕擷取畫面 2023-09-17 234223.png"/>
          <p:cNvPicPr>
            <a:picLocks noChangeAspect="1"/>
          </p:cNvPicPr>
          <p:nvPr/>
        </p:nvPicPr>
        <p:blipFill>
          <a:blip r:embed="rId2">
            <a:extLst/>
          </a:blip>
          <a:srcRect l="24771" t="22933" r="24588" b="24941"/>
          <a:stretch>
            <a:fillRect/>
          </a:stretch>
        </p:blipFill>
        <p:spPr>
          <a:xfrm>
            <a:off x="6017815" y="4654946"/>
            <a:ext cx="12348197" cy="7149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按完成就新增成功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按完成就新增成功了</a:t>
            </a:r>
          </a:p>
        </p:txBody>
      </p:sp>
      <p:pic>
        <p:nvPicPr>
          <p:cNvPr id="166" name="螢幕擷取畫面 2023-09-17 234243.png" descr="螢幕擷取畫面 2023-09-17 234243.png"/>
          <p:cNvPicPr>
            <a:picLocks noChangeAspect="1"/>
          </p:cNvPicPr>
          <p:nvPr/>
        </p:nvPicPr>
        <p:blipFill>
          <a:blip r:embed="rId2">
            <a:extLst/>
          </a:blip>
          <a:srcRect l="24861" t="23523" r="25069" b="24981"/>
          <a:stretch>
            <a:fillRect/>
          </a:stretch>
        </p:blipFill>
        <p:spPr>
          <a:xfrm>
            <a:off x="6087665" y="4698007"/>
            <a:ext cx="12208789" cy="7063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點選啟動來啟動虛擬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點選啟動來啟動虛擬機</a:t>
            </a:r>
          </a:p>
        </p:txBody>
      </p:sp>
      <p:pic>
        <p:nvPicPr>
          <p:cNvPr id="169" name="螢幕擷取畫面 2023-09-17 234401.png" descr="螢幕擷取畫面 2023-09-17 234401.png"/>
          <p:cNvPicPr>
            <a:picLocks noChangeAspect="1"/>
          </p:cNvPicPr>
          <p:nvPr/>
        </p:nvPicPr>
        <p:blipFill>
          <a:blip r:embed="rId2">
            <a:extLst/>
          </a:blip>
          <a:srcRect l="24744" t="23043" r="24744" b="24894"/>
          <a:stretch>
            <a:fillRect/>
          </a:stretch>
        </p:blipFill>
        <p:spPr>
          <a:xfrm>
            <a:off x="6033690" y="4659312"/>
            <a:ext cx="12316812" cy="7140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等待安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等待安裝</a:t>
            </a:r>
          </a:p>
        </p:txBody>
      </p:sp>
      <p:pic>
        <p:nvPicPr>
          <p:cNvPr id="172" name="螢幕擷取畫面 2023-09-18 000439.png" descr="螢幕擷取畫面 2023-09-18 000439.png"/>
          <p:cNvPicPr>
            <a:picLocks noChangeAspect="1"/>
          </p:cNvPicPr>
          <p:nvPr/>
        </p:nvPicPr>
        <p:blipFill>
          <a:blip r:embed="rId2">
            <a:extLst/>
          </a:blip>
          <a:srcRect l="0" t="0" r="22026" b="10819"/>
          <a:stretch>
            <a:fillRect/>
          </a:stretch>
        </p:blipFill>
        <p:spPr>
          <a:xfrm>
            <a:off x="5439568" y="3885406"/>
            <a:ext cx="13504949" cy="8688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輸入剛剛設定的密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輸入剛剛設定的密碼</a:t>
            </a:r>
          </a:p>
        </p:txBody>
      </p:sp>
      <p:pic>
        <p:nvPicPr>
          <p:cNvPr id="175" name="螢幕擷取畫面 2023-09-18 001330.png" descr="螢幕擷取畫面 2023-09-18 001330.png"/>
          <p:cNvPicPr>
            <a:picLocks noChangeAspect="1"/>
          </p:cNvPicPr>
          <p:nvPr/>
        </p:nvPicPr>
        <p:blipFill>
          <a:blip r:embed="rId2">
            <a:extLst/>
          </a:blip>
          <a:srcRect l="0" t="0" r="33420" b="17989"/>
          <a:stretch>
            <a:fillRect/>
          </a:stretch>
        </p:blipFill>
        <p:spPr>
          <a:xfrm>
            <a:off x="5904507" y="3873103"/>
            <a:ext cx="12574884" cy="8712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這樣就安裝好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這樣就安裝好了</a:t>
            </a:r>
          </a:p>
        </p:txBody>
      </p:sp>
      <p:pic>
        <p:nvPicPr>
          <p:cNvPr id="178" name="螢幕擷取畫面 2023-09-18 001410.png" descr="螢幕擷取畫面 2023-09-18 001410.png"/>
          <p:cNvPicPr>
            <a:picLocks noChangeAspect="1"/>
          </p:cNvPicPr>
          <p:nvPr/>
        </p:nvPicPr>
        <p:blipFill>
          <a:blip r:embed="rId2">
            <a:extLst/>
          </a:blip>
          <a:srcRect l="0" t="0" r="33138" b="17518"/>
          <a:stretch>
            <a:fillRect/>
          </a:stretch>
        </p:blipFill>
        <p:spPr>
          <a:xfrm>
            <a:off x="5787826" y="3785592"/>
            <a:ext cx="12808462" cy="8887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下載ubuntu 22.04 桌面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下載ubuntu 22.04 桌面版</a:t>
            </a:r>
          </a:p>
        </p:txBody>
      </p:sp>
      <p:pic>
        <p:nvPicPr>
          <p:cNvPr id="123" name="螢幕擷取畫面 2023-09-13 112521.png" descr="螢幕擷取畫面 2023-09-13 1125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7900" y="3352800"/>
            <a:ext cx="173482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下載VirtualBo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下載VirtualBox</a:t>
            </a:r>
          </a:p>
        </p:txBody>
      </p:sp>
      <p:sp>
        <p:nvSpPr>
          <p:cNvPr id="126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27" name="截圖 2023-09-18 上午10.42.47.png" descr="截圖 2023-09-18 上午10.42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7032" y="4026395"/>
            <a:ext cx="13429936" cy="8393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接受授權按下一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接受授權按下一步</a:t>
            </a:r>
          </a:p>
        </p:txBody>
      </p:sp>
      <p:pic>
        <p:nvPicPr>
          <p:cNvPr id="130" name="螢幕擷取畫面 2023-09-17 174625.png" descr="螢幕擷取畫面 2023-09-17 174625.png"/>
          <p:cNvPicPr>
            <a:picLocks noChangeAspect="1"/>
          </p:cNvPicPr>
          <p:nvPr/>
        </p:nvPicPr>
        <p:blipFill>
          <a:blip r:embed="rId2">
            <a:extLst/>
          </a:blip>
          <a:srcRect l="33784" t="23964" r="33784" b="30424"/>
          <a:stretch>
            <a:fillRect/>
          </a:stretch>
        </p:blipFill>
        <p:spPr>
          <a:xfrm>
            <a:off x="8238132" y="5095279"/>
            <a:ext cx="7907849" cy="625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按下一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按下一步</a:t>
            </a:r>
          </a:p>
        </p:txBody>
      </p:sp>
      <p:sp>
        <p:nvSpPr>
          <p:cNvPr id="133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34" name="螢幕擷取畫面 2023-09-17 174704.png" descr="螢幕擷取畫面 2023-09-17 174704.png"/>
          <p:cNvPicPr>
            <a:picLocks noChangeAspect="1"/>
          </p:cNvPicPr>
          <p:nvPr/>
        </p:nvPicPr>
        <p:blipFill>
          <a:blip r:embed="rId3">
            <a:extLst/>
          </a:blip>
          <a:srcRect l="33760" t="24066" r="33760" b="30477"/>
          <a:stretch>
            <a:fillRect/>
          </a:stretch>
        </p:blipFill>
        <p:spPr>
          <a:xfrm>
            <a:off x="8232413" y="5056584"/>
            <a:ext cx="7919219" cy="6234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按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按是</a:t>
            </a:r>
          </a:p>
        </p:txBody>
      </p:sp>
      <p:sp>
        <p:nvSpPr>
          <p:cNvPr id="137" name="按兩下來編輯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38" name="螢幕擷取畫面 2023-09-17 174727.png" descr="螢幕擷取畫面 2023-09-17 174727.png"/>
          <p:cNvPicPr>
            <a:picLocks noChangeAspect="1"/>
          </p:cNvPicPr>
          <p:nvPr/>
        </p:nvPicPr>
        <p:blipFill>
          <a:blip r:embed="rId3">
            <a:extLst/>
          </a:blip>
          <a:srcRect l="33816" t="23770" r="33816" b="29834"/>
          <a:stretch>
            <a:fillRect/>
          </a:stretch>
        </p:blipFill>
        <p:spPr>
          <a:xfrm>
            <a:off x="8245871" y="5041503"/>
            <a:ext cx="7892382" cy="6363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我的電腦是全新的，所以按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我的電腦是全新的，所以按是</a:t>
            </a:r>
          </a:p>
        </p:txBody>
      </p:sp>
      <p:pic>
        <p:nvPicPr>
          <p:cNvPr id="141" name="螢幕擷取畫面 2023-09-17 174745.png" descr="螢幕擷取畫面 2023-09-17 174745.png"/>
          <p:cNvPicPr>
            <a:picLocks noChangeAspect="1"/>
          </p:cNvPicPr>
          <p:nvPr/>
        </p:nvPicPr>
        <p:blipFill>
          <a:blip r:embed="rId2">
            <a:extLst/>
          </a:blip>
          <a:srcRect l="33780" t="23998" r="33780" b="29757"/>
          <a:stretch>
            <a:fillRect/>
          </a:stretch>
        </p:blipFill>
        <p:spPr>
          <a:xfrm>
            <a:off x="8236942" y="5058171"/>
            <a:ext cx="7910129" cy="6342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按安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按安裝</a:t>
            </a:r>
          </a:p>
        </p:txBody>
      </p:sp>
      <p:pic>
        <p:nvPicPr>
          <p:cNvPr id="144" name="螢幕擷取畫面 2023-09-17 174809.png" descr="螢幕擷取畫面 2023-09-17 174809.png"/>
          <p:cNvPicPr>
            <a:picLocks noChangeAspect="1"/>
          </p:cNvPicPr>
          <p:nvPr/>
        </p:nvPicPr>
        <p:blipFill>
          <a:blip r:embed="rId2">
            <a:extLst/>
          </a:blip>
          <a:srcRect l="33758" t="23712" r="33758" b="30333"/>
          <a:stretch>
            <a:fillRect/>
          </a:stretch>
        </p:blipFill>
        <p:spPr>
          <a:xfrm>
            <a:off x="8231584" y="5078015"/>
            <a:ext cx="7920714" cy="6303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等待安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等待安裝</a:t>
            </a:r>
          </a:p>
        </p:txBody>
      </p:sp>
      <p:pic>
        <p:nvPicPr>
          <p:cNvPr id="147" name="螢幕擷取畫面 2023-09-17 174827.png" descr="螢幕擷取畫面 2023-09-17 174827.png"/>
          <p:cNvPicPr>
            <a:picLocks noChangeAspect="1"/>
          </p:cNvPicPr>
          <p:nvPr/>
        </p:nvPicPr>
        <p:blipFill>
          <a:blip r:embed="rId2">
            <a:extLst/>
          </a:blip>
          <a:srcRect l="33931" t="23995" r="33931" b="30031"/>
          <a:stretch>
            <a:fillRect/>
          </a:stretch>
        </p:blipFill>
        <p:spPr>
          <a:xfrm>
            <a:off x="8273851" y="5076824"/>
            <a:ext cx="7836413" cy="6305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Geeza Pro Regular"/>
        <a:ea typeface="Geeza Pro Regular"/>
        <a:cs typeface="Geeza Pro Regular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Geeza Pro Regular"/>
        <a:ea typeface="Geeza Pro Regular"/>
        <a:cs typeface="Geeza Pro Regular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